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Old Standard TT"/>
      <p:regular r:id="rId14"/>
      <p:bold r:id="rId15"/>
      <p: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ldStandardTT-bold.fntdata"/><Relationship Id="rId14" Type="http://schemas.openxmlformats.org/officeDocument/2006/relationships/font" Target="fonts/OldStandardTT-regular.fntdata"/><Relationship Id="rId16" Type="http://schemas.openxmlformats.org/officeDocument/2006/relationships/font" Target="fonts/OldStandardT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0043a5d639_0_8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0043a5d639_0_8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0043a5d639_0_8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0043a5d639_0_8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0043a5d639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0043a5d639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0043a5d639_0_8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0043a5d639_0_8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0043a5d639_0_8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0043a5d639_0_8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0043a5d639_0_8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0043a5d639_0_8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0043a5d639_0_8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0043a5d639_0_8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k8yZwrEaXiw" TargetMode="External"/><Relationship Id="rId4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416250" y="82475"/>
            <a:ext cx="5604000" cy="110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Entry Ticket</a:t>
            </a:r>
            <a:endParaRPr/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3850" y="1484150"/>
            <a:ext cx="4457700" cy="2438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1" name="Google Shape;61;p13"/>
          <p:cNvGrpSpPr/>
          <p:nvPr/>
        </p:nvGrpSpPr>
        <p:grpSpPr>
          <a:xfrm>
            <a:off x="5407350" y="1488575"/>
            <a:ext cx="3590725" cy="2377650"/>
            <a:chOff x="5254950" y="1488575"/>
            <a:chExt cx="3590725" cy="2377650"/>
          </a:xfrm>
        </p:grpSpPr>
        <p:pic>
          <p:nvPicPr>
            <p:cNvPr id="62" name="Google Shape;62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254950" y="1488575"/>
              <a:ext cx="3590725" cy="23776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3" name="Google Shape;63;p13"/>
            <p:cNvSpPr/>
            <p:nvPr/>
          </p:nvSpPr>
          <p:spPr>
            <a:xfrm>
              <a:off x="6962775" y="1514475"/>
              <a:ext cx="438300" cy="2382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7772400" y="2409750"/>
              <a:ext cx="438300" cy="2382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8029575" y="3429000"/>
              <a:ext cx="438300" cy="2382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Engineering and Design</a:t>
            </a:r>
            <a:endParaRPr/>
          </a:p>
        </p:txBody>
      </p:sp>
      <p:sp>
        <p:nvSpPr>
          <p:cNvPr id="71" name="Google Shape;71;p14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What do engineers do?</a:t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Engineers</a:t>
            </a:r>
            <a:endParaRPr/>
          </a:p>
        </p:txBody>
      </p:sp>
      <p:sp>
        <p:nvSpPr>
          <p:cNvPr id="77" name="Google Shape;77;p15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 many to choose from!</a:t>
            </a:r>
            <a:endParaRPr/>
          </a:p>
        </p:txBody>
      </p:sp>
      <p:sp>
        <p:nvSpPr>
          <p:cNvPr id="78" name="Google Shape;78;p15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Mechanical engineer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Civil engineer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Electrical engineer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Software engineer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Environmental engineer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Aerospace engineer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Today: You are Mechanical Engineers!</a:t>
            </a:r>
            <a:endParaRPr/>
          </a:p>
        </p:txBody>
      </p:sp>
      <p:sp>
        <p:nvSpPr>
          <p:cNvPr id="84" name="Google Shape;84;p16"/>
          <p:cNvSpPr txBox="1"/>
          <p:nvPr>
            <p:ph idx="1" type="body"/>
          </p:nvPr>
        </p:nvSpPr>
        <p:spPr>
          <a:xfrm>
            <a:off x="311700" y="1171600"/>
            <a:ext cx="2107500" cy="162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/>
              <a:t>Your TEAM </a:t>
            </a:r>
            <a:r>
              <a:rPr lang="en"/>
              <a:t>will  build a spool racer using your knowledge of elastic potential energy and kinetic energy.. </a:t>
            </a:r>
            <a:endParaRPr/>
          </a:p>
        </p:txBody>
      </p:sp>
      <p:pic>
        <p:nvPicPr>
          <p:cNvPr descr="The SICK Science series was created by Steve Spangler. &#10;© 2010 Steve Spangler, Inc. All Rights Reserved&#10;&#10;Steve Spangler is a bestselling author, STEM educator and Emmy award-winning television personality with more than 1,500 television appearances to his credit. Steve is also a regular guest on the Ellen DeGeneres Show.&#10;&#10;What’s Steve doing now? ► https://linktr.ee/stevespangler&#10;&#10;Watch Steve’s syndicated television series ►  https://bit.ly/2KaO0fT&#10;&#10;Follow Steve’s Daily Posts on…&#10;&#10;INSTAGRAM  ►  https://www.instagram.com/stevespangler/&#10;FACEBOOK  ► https://www.facebook.com/stevespangler&#10;TIKTOK  ► https://www.tiktok.com/@stevespangler&#10;&#10;Other Channels…&#10;&#10;The Spangler Effect ► https://www.youtube.com/user/TheSpanglerEffect&#10;Spangler Science TV ► https://www.youtube.com/user/SpanglerScienceTV" id="85" name="Google Shape;85;p16" title="Wind Up Racer - Sick Science #086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33750" y="1114425"/>
            <a:ext cx="5143500" cy="385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THEN...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11700" y="1171600"/>
            <a:ext cx="2241000" cy="27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Your TEAM </a:t>
            </a:r>
            <a:r>
              <a:rPr lang="en"/>
              <a:t>will draw a blueprint of your design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2" name="Google Shape;9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38650" y="190500"/>
            <a:ext cx="3503826" cy="471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THEN...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311700" y="1171600"/>
            <a:ext cx="3384000" cy="380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Your TEAM </a:t>
            </a:r>
            <a:r>
              <a:rPr lang="en"/>
              <a:t>will think about how to change</a:t>
            </a:r>
            <a:r>
              <a:rPr lang="en"/>
              <a:t> your design to meet </a:t>
            </a:r>
            <a:r>
              <a:rPr b="1" lang="en"/>
              <a:t>THREE Criteria</a:t>
            </a:r>
            <a:r>
              <a:rPr lang="en"/>
              <a:t>: </a:t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Go faster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Go a longer distance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Go the longest distance up an incline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Make design changes and decide on a </a:t>
            </a:r>
            <a:r>
              <a:rPr b="1" lang="en"/>
              <a:t>FINAL DESIGN</a:t>
            </a:r>
            <a:r>
              <a:rPr lang="en"/>
              <a:t>--draw the BLUEPRINT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14900" y="167875"/>
            <a:ext cx="3665751" cy="480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5931300" y="4530300"/>
            <a:ext cx="32127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TEAM RUBRIC!</a:t>
            </a:r>
            <a:endParaRPr/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57750" y="509925"/>
            <a:ext cx="3086099" cy="4081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81050" y="384600"/>
            <a:ext cx="3212700" cy="42349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490250" y="526350"/>
            <a:ext cx="8139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CLEAN UP &amp; place your FINAL spool racer into a labeled zip-loc bag! On Monday we RACE!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